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689803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9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6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7200" y="692695"/>
            <a:ext cx="8229600" cy="72494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5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9" descr="Рисунок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390161"/>
            <a:ext cx="9144000" cy="63924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Текст заголовка</a:t>
            </a:r>
          </a:p>
        </p:txBody>
      </p:sp>
      <p:sp>
        <p:nvSpPr>
          <p:cNvPr id="3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34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3923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Текст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Текст заголовка</a:t>
            </a:r>
          </a:p>
        </p:txBody>
      </p:sp>
      <p:sp>
        <p:nvSpPr>
          <p:cNvPr id="77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8" name="Текст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Текст заголовка</a:t>
            </a:r>
          </a:p>
        </p:txBody>
      </p:sp>
      <p:sp>
        <p:nvSpPr>
          <p:cNvPr id="87" name="Рисунок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8" descr="Рисунок 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0" y="-27384"/>
            <a:ext cx="9144000" cy="63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9" descr="Рисунок 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0" y="6462169"/>
            <a:ext cx="9144000" cy="63924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Box 1"/>
          <p:cNvSpPr txBox="1"/>
          <p:nvPr/>
        </p:nvSpPr>
        <p:spPr>
          <a:xfrm>
            <a:off x="242315" y="1305830"/>
            <a:ext cx="8659370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pPr>
            <a:r>
              <a:rPr dirty="0" err="1"/>
              <a:t>Занятие</a:t>
            </a:r>
            <a:r>
              <a:rPr dirty="0"/>
              <a:t> 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pPr>
            <a:r>
              <a:rPr dirty="0" err="1"/>
              <a:t>Javascript</a:t>
            </a:r>
            <a:r>
              <a:rPr dirty="0"/>
              <a:t> – </a:t>
            </a:r>
            <a:r>
              <a:rPr dirty="0" err="1"/>
              <a:t>современный</a:t>
            </a:r>
            <a:r>
              <a:rPr dirty="0"/>
              <a:t> </a:t>
            </a:r>
            <a:r>
              <a:rPr dirty="0" err="1"/>
              <a:t>универсальный</a:t>
            </a:r>
            <a:r>
              <a:rPr dirty="0"/>
              <a:t> </a:t>
            </a:r>
            <a:r>
              <a:rPr dirty="0" err="1"/>
              <a:t>язык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 smtClean="0"/>
              <a:t>проектов</a:t>
            </a:r>
            <a:endParaRPr dirty="0"/>
          </a:p>
        </p:txBody>
      </p:sp>
      <p:sp>
        <p:nvSpPr>
          <p:cNvPr id="126" name="Text Box 2"/>
          <p:cNvSpPr txBox="1"/>
          <p:nvPr/>
        </p:nvSpPr>
        <p:spPr>
          <a:xfrm>
            <a:off x="233171" y="3970845"/>
            <a:ext cx="8677658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 b="1"/>
            </a:pPr>
            <a:endParaRPr/>
          </a:p>
          <a:p>
            <a:pPr algn="r"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 b="1"/>
            </a:pPr>
            <a:r>
              <a:t>Козлов Алексей Александрович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Функция</a:t>
            </a:r>
          </a:p>
        </p:txBody>
      </p:sp>
      <p:sp>
        <p:nvSpPr>
          <p:cNvPr id="153" name="Text Box 2"/>
          <p:cNvSpPr txBox="1"/>
          <p:nvPr/>
        </p:nvSpPr>
        <p:spPr>
          <a:xfrm>
            <a:off x="283463" y="1967434"/>
            <a:ext cx="8604506" cy="202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function hello() {}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var hello = function(){}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var es6 = () =&gt; {}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Аргументы функции </a:t>
            </a:r>
          </a:p>
        </p:txBody>
      </p:sp>
      <p:sp>
        <p:nvSpPr>
          <p:cNvPr id="156" name="Text Box 2"/>
          <p:cNvSpPr txBox="1"/>
          <p:nvPr/>
        </p:nvSpPr>
        <p:spPr>
          <a:xfrm>
            <a:off x="283463" y="1967434"/>
            <a:ext cx="8604506" cy="312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function hello(arg1, arg2) {</a:t>
            </a:r>
          </a:p>
          <a:p>
            <a:pPr lvl="1" indent="228600"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arguments[0]</a:t>
            </a:r>
          </a:p>
          <a:p>
            <a:pPr lvl="1" indent="228600"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arguments[1]</a:t>
            </a:r>
          </a:p>
          <a:p>
            <a:pPr lvl="1" indent="228600"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arg1</a:t>
            </a:r>
          </a:p>
          <a:p>
            <a:pPr lvl="1" indent="228600"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arg2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hello(‘Яблоко’,’Груша’);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Возвращение результата или значения </a:t>
            </a:r>
          </a:p>
        </p:txBody>
      </p:sp>
      <p:sp>
        <p:nvSpPr>
          <p:cNvPr id="159" name="Text Box 2"/>
          <p:cNvSpPr txBox="1"/>
          <p:nvPr/>
        </p:nvSpPr>
        <p:spPr>
          <a:xfrm>
            <a:off x="283463" y="1967434"/>
            <a:ext cx="8604506" cy="276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function hello(arg1, arg2) {</a:t>
            </a:r>
          </a:p>
          <a:p>
            <a:pPr lvl="1" indent="228600"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return arg1+arg2;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hello()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Среда выполнения JS (Для браузера)</a:t>
            </a:r>
          </a:p>
        </p:txBody>
      </p:sp>
      <p:sp>
        <p:nvSpPr>
          <p:cNvPr id="162" name="Text Box 2"/>
          <p:cNvSpPr txBox="1"/>
          <p:nvPr/>
        </p:nvSpPr>
        <p:spPr>
          <a:xfrm>
            <a:off x="269747" y="2149125"/>
            <a:ext cx="8604506" cy="213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Глобальный объект window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Глобальный объект document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Глобальный объект navigator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Глобальный объект console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HTML объект и DOM дерево</a:t>
            </a:r>
          </a:p>
        </p:txBody>
      </p:sp>
      <p:sp>
        <p:nvSpPr>
          <p:cNvPr id="165" name="Text Box 2"/>
          <p:cNvSpPr txBox="1"/>
          <p:nvPr/>
        </p:nvSpPr>
        <p:spPr>
          <a:xfrm>
            <a:off x="269747" y="2149125"/>
            <a:ext cx="8604506" cy="1071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document.createElement(‘div’);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document.getElementById(‘hello1’);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Jquery.js</a:t>
            </a:r>
          </a:p>
        </p:txBody>
      </p:sp>
      <p:sp>
        <p:nvSpPr>
          <p:cNvPr id="168" name="Text Box 2"/>
          <p:cNvSpPr txBox="1"/>
          <p:nvPr/>
        </p:nvSpPr>
        <p:spPr>
          <a:xfrm>
            <a:off x="269747" y="2149125"/>
            <a:ext cx="8604506" cy="37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$() -  функция Jq, обычно выбор объекта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.animate() - функция для выбранного объекта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endParaRPr/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$(‘.box’).animate({opacity: </a:t>
            </a:r>
            <a:r>
              <a:rPr>
                <a:solidFill>
                  <a:srgbClr val="009999"/>
                </a:solidFill>
              </a:rPr>
              <a:t>0.4</a:t>
            </a:r>
            <a:r>
              <a:t>}, 1500)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endParaRPr/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endParaRPr/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http://api.jquery.com/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Bootstrap.js</a:t>
            </a:r>
          </a:p>
        </p:txBody>
      </p:sp>
      <p:sp>
        <p:nvSpPr>
          <p:cNvPr id="171" name="Text Box 2"/>
          <p:cNvSpPr txBox="1"/>
          <p:nvPr/>
        </p:nvSpPr>
        <p:spPr>
          <a:xfrm>
            <a:off x="269747" y="2149125"/>
            <a:ext cx="8604506" cy="320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carousel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collapse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dropdown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popovers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tooltip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alert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React/Vue/Angular</a:t>
            </a:r>
          </a:p>
        </p:txBody>
      </p:sp>
      <p:sp>
        <p:nvSpPr>
          <p:cNvPr id="174" name="Text Box 2"/>
          <p:cNvSpPr txBox="1"/>
          <p:nvPr/>
        </p:nvSpPr>
        <p:spPr>
          <a:xfrm>
            <a:off x="269747" y="2149125"/>
            <a:ext cx="8604506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Классический подход с шаблонами через backend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endParaRPr/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Новый подход с приложением на js React/Vue/Angular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React/Vue/Angular</a:t>
            </a:r>
          </a:p>
        </p:txBody>
      </p:sp>
      <p:sp>
        <p:nvSpPr>
          <p:cNvPr id="177" name="Text Box 2"/>
          <p:cNvSpPr txBox="1"/>
          <p:nvPr/>
        </p:nvSpPr>
        <p:spPr>
          <a:xfrm>
            <a:off x="269747" y="2149125"/>
            <a:ext cx="8604506" cy="373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Преимущества SPA приложений: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Быстрота отклика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Уменьшенная нагрузка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Переезд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endParaRPr/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Недостатки: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Необходимость поисковой оптимизации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Продолжение мастер класса</a:t>
            </a:r>
          </a:p>
        </p:txBody>
      </p:sp>
      <p:pic>
        <p:nvPicPr>
          <p:cNvPr id="180" name="web_site_design_tea.jpg" descr="web_site_design_tea.jpg"/>
          <p:cNvPicPr>
            <a:picLocks noChangeAspect="1"/>
          </p:cNvPicPr>
          <p:nvPr/>
        </p:nvPicPr>
        <p:blipFill>
          <a:blip r:embed="rId2">
            <a:extLst/>
          </a:blip>
          <a:srcRect b="49951"/>
          <a:stretch>
            <a:fillRect/>
          </a:stretch>
        </p:blipFill>
        <p:spPr>
          <a:xfrm>
            <a:off x="3562175" y="2061652"/>
            <a:ext cx="2047031" cy="4045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Структура занятия</a:t>
            </a:r>
          </a:p>
        </p:txBody>
      </p:sp>
      <p:sp>
        <p:nvSpPr>
          <p:cNvPr id="129" name="Text Box 2"/>
          <p:cNvSpPr txBox="1"/>
          <p:nvPr/>
        </p:nvSpPr>
        <p:spPr>
          <a:xfrm>
            <a:off x="269747" y="2149125"/>
            <a:ext cx="8604506" cy="320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Язык Javascript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Jquery.js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Bootstrap.js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React/Vue/Angular</a:t>
            </a:r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endParaRPr/>
          </a:p>
          <a:p>
            <a:pPr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http://learn.javascript.ru/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 Box 1"/>
          <p:cNvSpPr txBox="1"/>
          <p:nvPr/>
        </p:nvSpPr>
        <p:spPr>
          <a:xfrm>
            <a:off x="242315" y="2867660"/>
            <a:ext cx="8659370" cy="1122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pPr>
            <a:r>
              <a:t>Конец занятия 4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pPr>
            <a:r>
              <a:t>Спасибо за внимание!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Применение Javascript</a:t>
            </a:r>
          </a:p>
        </p:txBody>
      </p:sp>
      <p:sp>
        <p:nvSpPr>
          <p:cNvPr id="132" name="Text Box 2"/>
          <p:cNvSpPr txBox="1"/>
          <p:nvPr/>
        </p:nvSpPr>
        <p:spPr>
          <a:xfrm>
            <a:off x="269747" y="2149125"/>
            <a:ext cx="8604506" cy="320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Сайты (исполнение в браузере)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Устанавливаемые приложения на основе браузера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Игры на PC/xbox/psp/iOS/Android (unity3d)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Приложения на телефон/планшет (React Native/Unity3d)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Робототехника Iskra.js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t>Сервера на Node.js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Основной синтаксис и функционал</a:t>
            </a:r>
          </a:p>
        </p:txBody>
      </p:sp>
      <p:sp>
        <p:nvSpPr>
          <p:cNvPr id="135" name="Text Box 2"/>
          <p:cNvSpPr txBox="1"/>
          <p:nvPr/>
        </p:nvSpPr>
        <p:spPr>
          <a:xfrm>
            <a:off x="283463" y="1967434"/>
            <a:ext cx="8604506" cy="423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var n = 123;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var str = "Привет мир»;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var checked = true;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var obj = { key: "value" };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var arr = [0,1,2,3,4,5];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var fn = function(argum1,argum2){ return; }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Получение значений</a:t>
            </a:r>
          </a:p>
        </p:txBody>
      </p:sp>
      <p:sp>
        <p:nvSpPr>
          <p:cNvPr id="138" name="Text Box 2"/>
          <p:cNvSpPr txBox="1"/>
          <p:nvPr/>
        </p:nvSpPr>
        <p:spPr>
          <a:xfrm>
            <a:off x="283463" y="1967434"/>
            <a:ext cx="8604506" cy="4234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900"/>
              </a:lnSpc>
              <a:defRPr sz="2500">
                <a:solidFill>
                  <a:srgbClr val="A7A7A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var n = 123;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n</a:t>
            </a:r>
          </a:p>
          <a:p>
            <a:pPr defTabSz="457200">
              <a:lnSpc>
                <a:spcPts val="4900"/>
              </a:lnSpc>
              <a:defRPr sz="2500">
                <a:solidFill>
                  <a:srgbClr val="A7A7A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var str = "Привет мир»;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str</a:t>
            </a:r>
          </a:p>
          <a:p>
            <a:pPr defTabSz="457200">
              <a:lnSpc>
                <a:spcPts val="4900"/>
              </a:lnSpc>
              <a:defRPr sz="2500">
                <a:solidFill>
                  <a:srgbClr val="A7A7A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var checked = true;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checked</a:t>
            </a:r>
          </a:p>
          <a:p>
            <a:pPr defTabSz="457200">
              <a:lnSpc>
                <a:spcPts val="4900"/>
              </a:lnSpc>
              <a:defRPr sz="2500">
                <a:solidFill>
                  <a:srgbClr val="A7A7A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var obj = { key: "value" };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obj.key</a:t>
            </a:r>
          </a:p>
          <a:p>
            <a:pPr defTabSz="457200">
              <a:lnSpc>
                <a:spcPts val="4900"/>
              </a:lnSpc>
              <a:defRPr sz="2500">
                <a:solidFill>
                  <a:srgbClr val="A7A7A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var arr = [0,1,2,3,4,5];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arr[0]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Условие</a:t>
            </a:r>
          </a:p>
        </p:txBody>
      </p:sp>
      <p:sp>
        <p:nvSpPr>
          <p:cNvPr id="141" name="Text Box 2"/>
          <p:cNvSpPr txBox="1"/>
          <p:nvPr/>
        </p:nvSpPr>
        <p:spPr>
          <a:xfrm>
            <a:off x="283463" y="1967434"/>
            <a:ext cx="8604506" cy="202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if(true) {</a:t>
            </a:r>
          </a:p>
          <a:p>
            <a:pPr lvl="1" indent="228600"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// делаем что то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} else {</a:t>
            </a:r>
          </a:p>
          <a:p>
            <a:pPr lvl="1" indent="228600"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// иначе делаем другое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Сравнение</a:t>
            </a:r>
          </a:p>
        </p:txBody>
      </p:sp>
      <p:sp>
        <p:nvSpPr>
          <p:cNvPr id="144" name="Text Box 2"/>
          <p:cNvSpPr txBox="1"/>
          <p:nvPr/>
        </p:nvSpPr>
        <p:spPr>
          <a:xfrm>
            <a:off x="283463" y="1967434"/>
            <a:ext cx="8604506" cy="349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x == y;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x != y;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x === y;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x &gt;= y;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x &gt; y;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x &lt; y;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x &lt;= y;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var tt = x &lt; y;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Сравнение </a:t>
            </a:r>
          </a:p>
        </p:txBody>
      </p:sp>
      <p:sp>
        <p:nvSpPr>
          <p:cNvPr id="147" name="Text Box 2"/>
          <p:cNvSpPr txBox="1"/>
          <p:nvPr/>
        </p:nvSpPr>
        <p:spPr>
          <a:xfrm>
            <a:off x="283463" y="1967434"/>
            <a:ext cx="8604506" cy="349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Или ||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И &amp;&amp;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1 &gt;= 0 &amp;&amp; 10 != 5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1 || 2 != 1 &amp;&amp; 3 == 3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1 &amp;&amp; true || false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 Box 1"/>
          <p:cNvSpPr txBox="1"/>
          <p:nvPr/>
        </p:nvSpPr>
        <p:spPr>
          <a:xfrm>
            <a:off x="256031" y="1054100"/>
            <a:ext cx="8659370" cy="65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r>
              <a:t>Цикл</a:t>
            </a:r>
          </a:p>
        </p:txBody>
      </p:sp>
      <p:sp>
        <p:nvSpPr>
          <p:cNvPr id="150" name="Text Box 2"/>
          <p:cNvSpPr txBox="1"/>
          <p:nvPr/>
        </p:nvSpPr>
        <p:spPr>
          <a:xfrm>
            <a:off x="283463" y="1967434"/>
            <a:ext cx="8604506" cy="276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for (var i = 0; i &lt; 100; i++) {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for (До начала; Условие; После итерации) {</a:t>
            </a:r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lnSpc>
                <a:spcPts val="4900"/>
              </a:lnSpc>
              <a:defRPr sz="25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</Words>
  <Application>Microsoft Office PowerPoint</Application>
  <PresentationFormat>Экран (4:3)</PresentationFormat>
  <Paragraphs>133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Галина Стюхина</dc:creator>
  <cp:lastModifiedBy>Галина Стюхина</cp:lastModifiedBy>
  <cp:revision>1</cp:revision>
  <dcterms:modified xsi:type="dcterms:W3CDTF">2018-04-23T12:19:16Z</dcterms:modified>
</cp:coreProperties>
</file>